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6427B-D905-4CE9-B00A-B2DDEE0CB8BE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E117E-1F10-4467-BB56-12E83130D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117E-1F10-4467-BB56-12E83130DF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D92-48B1-43BB-9D4F-F954C0293BC6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9415-23A1-4C97-8D97-D41C78F35BA8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3F79-78A5-4A24-8E0E-2555D9DCE138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A00A-76F2-4705-9F98-63F396446911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52E5-5B9F-4018-AEAE-EAB9D759C1B0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16CB-7A65-4849-8B65-C107B2697F14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247-2005-4DBA-B04D-05A67A6E3703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68A3-8923-4E0E-A730-779F91CE4C96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B618-F67C-4FF1-A3B9-1F87CBCC9550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2DC-D43C-4050-BC60-1BBC60880CBC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B9E5-E82A-4EA4-9B8E-89820D95305F}" type="datetime1">
              <a:rPr lang="en-US" smtClean="0"/>
              <a:t>4/25/2015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28BE00C-ED65-4AEC-9A03-545749D6D2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E6A738-F5DE-4A4E-B834-E35E862CD1FE}" type="datetime1">
              <a:rPr lang="en-US" smtClean="0"/>
              <a:t>4/25/2015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708025"/>
          </a:xfrm>
        </p:spPr>
        <p:txBody>
          <a:bodyPr/>
          <a:lstStyle/>
          <a:p>
            <a:pPr algn="l"/>
            <a:r>
              <a:rPr lang="en-US" sz="3600" dirty="0" err="1" smtClean="0"/>
              <a:t>Shamaa</a:t>
            </a:r>
            <a:r>
              <a:rPr lang="en-US" sz="3600" dirty="0" smtClean="0"/>
              <a:t>-e-</a:t>
            </a:r>
            <a:r>
              <a:rPr lang="en-US" sz="3600" dirty="0" err="1" smtClean="0"/>
              <a:t>hidayat</a:t>
            </a:r>
            <a:r>
              <a:rPr lang="en-US" sz="3600" dirty="0" smtClean="0"/>
              <a:t> Kay </a:t>
            </a:r>
            <a:r>
              <a:rPr lang="en-US" sz="3600" dirty="0" err="1" smtClean="0"/>
              <a:t>Parwane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00470"/>
            <a:ext cx="3695172" cy="1752600"/>
          </a:xfrm>
        </p:spPr>
        <p:txBody>
          <a:bodyPr>
            <a:norm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400" dirty="0" smtClean="0"/>
              <a:t>Writer: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Abu </a:t>
            </a:r>
            <a:r>
              <a:rPr lang="en-US" sz="2400" dirty="0" smtClean="0"/>
              <a:t>Al </a:t>
            </a:r>
            <a:r>
              <a:rPr lang="en-US" sz="2400" dirty="0" err="1" smtClean="0"/>
              <a:t>Mesam</a:t>
            </a:r>
            <a:endParaRPr lang="en-US" sz="240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dirty="0" smtClean="0"/>
              <a:t>Publisher: </a:t>
            </a:r>
            <a:br>
              <a:rPr lang="en-US" sz="2400" dirty="0" smtClean="0"/>
            </a:br>
            <a:r>
              <a:rPr lang="en-US" sz="2400" dirty="0" err="1" smtClean="0"/>
              <a:t>Majlis</a:t>
            </a:r>
            <a:r>
              <a:rPr lang="en-US" sz="2400" dirty="0" smtClean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Imamia</a:t>
            </a:r>
            <a:r>
              <a:rPr lang="en-US" sz="2400" dirty="0" smtClean="0"/>
              <a:t> Pakistan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1</a:t>
            </a:fld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71" b="9458"/>
          <a:stretch/>
        </p:blipFill>
        <p:spPr>
          <a:xfrm>
            <a:off x="1676399" y="2895600"/>
            <a:ext cx="5427057" cy="3429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919188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/>
              <a:t>Salman Farsi </a:t>
            </a:r>
            <a:r>
              <a:rPr lang="en-US" sz="3600" cap="none" dirty="0" err="1" smtClean="0"/>
              <a:t>ki</a:t>
            </a:r>
            <a:r>
              <a:rPr lang="en-US" sz="3600" cap="none" dirty="0" smtClean="0"/>
              <a:t> </a:t>
            </a:r>
            <a:r>
              <a:rPr lang="en-US" sz="3600" cap="none" dirty="0" err="1" smtClean="0"/>
              <a:t>Zindagi</a:t>
            </a:r>
            <a:endParaRPr lang="en-US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Janab</a:t>
            </a:r>
            <a:r>
              <a:rPr lang="en-US" sz="2800" dirty="0" smtClean="0"/>
              <a:t> e Salman 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faqr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Salman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shadi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Aale</a:t>
            </a:r>
            <a:r>
              <a:rPr lang="en-US" sz="2800" dirty="0" smtClean="0"/>
              <a:t> </a:t>
            </a:r>
            <a:r>
              <a:rPr lang="en-US" sz="2800" dirty="0" err="1" smtClean="0"/>
              <a:t>rasool</a:t>
            </a:r>
            <a:r>
              <a:rPr lang="en-US" sz="2800" dirty="0" smtClean="0"/>
              <a:t>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nazar</a:t>
            </a:r>
            <a:r>
              <a:rPr lang="en-US" sz="2800" dirty="0" smtClean="0"/>
              <a:t> main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Salman </a:t>
            </a:r>
            <a:r>
              <a:rPr lang="en-US" sz="2800" dirty="0" smtClean="0"/>
              <a:t>Farsi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rehlat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Salman Farsi </a:t>
            </a:r>
            <a:r>
              <a:rPr lang="en-US" sz="2800" dirty="0" err="1" smtClean="0"/>
              <a:t>Ka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10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1655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4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Wingdings" pitchFamily="2" charset="2"/>
              <a:buChar char="Ø"/>
            </a:pPr>
            <a:r>
              <a:rPr lang="en-US" sz="2400" dirty="0" smtClean="0"/>
              <a:t>Malik e </a:t>
            </a:r>
            <a:r>
              <a:rPr lang="en-US" sz="2400" dirty="0" err="1"/>
              <a:t>A</a:t>
            </a:r>
            <a:r>
              <a:rPr lang="en-US" sz="2400" dirty="0" err="1" smtClean="0"/>
              <a:t>shtar</a:t>
            </a:r>
            <a:endParaRPr lang="en-US" sz="2400" dirty="0" smtClean="0"/>
          </a:p>
          <a:p>
            <a:pPr lvl="1"/>
            <a:r>
              <a:rPr lang="en-US" sz="2400" dirty="0" err="1" smtClean="0"/>
              <a:t>Sirat</a:t>
            </a:r>
            <a:r>
              <a:rPr lang="en-US" sz="2400" dirty="0" smtClean="0"/>
              <a:t> </a:t>
            </a:r>
            <a:r>
              <a:rPr lang="en-US" sz="2400" dirty="0"/>
              <a:t>e </a:t>
            </a:r>
            <a:r>
              <a:rPr lang="en-US" sz="2400" dirty="0" err="1"/>
              <a:t>Janab</a:t>
            </a:r>
            <a:r>
              <a:rPr lang="en-US" sz="2400" dirty="0"/>
              <a:t> e </a:t>
            </a:r>
            <a:r>
              <a:rPr lang="en-US" sz="2400" dirty="0"/>
              <a:t>Malik-e-</a:t>
            </a:r>
            <a:r>
              <a:rPr lang="en-US" sz="2400" dirty="0" err="1"/>
              <a:t>Ashtar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Malik-e-</a:t>
            </a:r>
            <a:r>
              <a:rPr lang="en-US" sz="2400" dirty="0" err="1" smtClean="0"/>
              <a:t>Ashtar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zindagi</a:t>
            </a:r>
            <a:endParaRPr lang="en-US" sz="2400" dirty="0" smtClean="0"/>
          </a:p>
          <a:p>
            <a:pPr lvl="1"/>
            <a:r>
              <a:rPr lang="en-US" sz="2400" dirty="0"/>
              <a:t>Malik-e-</a:t>
            </a:r>
            <a:r>
              <a:rPr lang="en-US" sz="2400" dirty="0" err="1"/>
              <a:t>Ashtar</a:t>
            </a:r>
            <a:r>
              <a:rPr lang="en-US" sz="2400" dirty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khidmat</a:t>
            </a:r>
            <a:endParaRPr lang="en-US" sz="2400" dirty="0" smtClean="0"/>
          </a:p>
          <a:p>
            <a:pPr lvl="1"/>
            <a:r>
              <a:rPr lang="en-US" sz="2400" dirty="0" err="1" smtClean="0"/>
              <a:t>Ahed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endParaRPr lang="en-US" sz="2400" dirty="0"/>
          </a:p>
          <a:p>
            <a:pPr marL="457200" lvl="1" indent="-457200">
              <a:buFont typeface="Wingdings" pitchFamily="2" charset="2"/>
              <a:buChar char="Ø"/>
            </a:pPr>
            <a:r>
              <a:rPr lang="en-US" sz="2400" dirty="0" smtClean="0"/>
              <a:t>Salman e Farsi</a:t>
            </a:r>
            <a:endParaRPr lang="en-US" sz="2400" dirty="0"/>
          </a:p>
          <a:p>
            <a:pPr lvl="1"/>
            <a:r>
              <a:rPr lang="en-US" sz="2400" dirty="0" err="1"/>
              <a:t>Roozbeh</a:t>
            </a:r>
            <a:r>
              <a:rPr lang="en-US" sz="2400" dirty="0"/>
              <a:t> se Salman e Farsi </a:t>
            </a:r>
            <a:r>
              <a:rPr lang="en-US" sz="2400" dirty="0" err="1" smtClean="0"/>
              <a:t>tak</a:t>
            </a:r>
            <a:endParaRPr lang="en-US" sz="2400" dirty="0" smtClean="0"/>
          </a:p>
          <a:p>
            <a:pPr lvl="1"/>
            <a:r>
              <a:rPr lang="en-US" sz="2400" dirty="0" err="1"/>
              <a:t>Janab</a:t>
            </a:r>
            <a:r>
              <a:rPr lang="en-US" sz="2400" dirty="0"/>
              <a:t> e Salman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 smtClean="0"/>
              <a:t>ilm</a:t>
            </a:r>
            <a:endParaRPr lang="en-US" sz="2400" dirty="0" smtClean="0"/>
          </a:p>
          <a:p>
            <a:pPr lvl="1"/>
            <a:r>
              <a:rPr lang="en-US" sz="2400" dirty="0"/>
              <a:t>Salman Farsi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Zindagi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2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092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err="1" smtClean="0"/>
              <a:t>Sirat</a:t>
            </a:r>
            <a:r>
              <a:rPr lang="en-US" sz="3600" cap="none" dirty="0" smtClean="0"/>
              <a:t> e </a:t>
            </a:r>
            <a:r>
              <a:rPr lang="en-US" sz="3600" cap="none" dirty="0" err="1" smtClean="0"/>
              <a:t>Janab</a:t>
            </a:r>
            <a:r>
              <a:rPr lang="en-US" sz="3600" cap="none" dirty="0" smtClean="0"/>
              <a:t> e </a:t>
            </a:r>
            <a:r>
              <a:rPr lang="en-US" sz="3600" cap="none" dirty="0"/>
              <a:t>M</a:t>
            </a:r>
            <a:r>
              <a:rPr lang="en-US" sz="3600" cap="none" dirty="0" smtClean="0"/>
              <a:t>alik e </a:t>
            </a:r>
            <a:r>
              <a:rPr lang="en-US" sz="3600" cap="none" dirty="0" err="1"/>
              <a:t>A</a:t>
            </a:r>
            <a:r>
              <a:rPr lang="en-US" sz="3600" cap="none" dirty="0" err="1" smtClean="0"/>
              <a:t>shtar</a:t>
            </a:r>
            <a:endParaRPr lang="en-US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Muhibbe</a:t>
            </a:r>
            <a:r>
              <a:rPr lang="en-US" sz="2800" dirty="0" smtClean="0"/>
              <a:t>-</a:t>
            </a:r>
            <a:r>
              <a:rPr lang="en-US" sz="2800" dirty="0" err="1" smtClean="0"/>
              <a:t>aal</a:t>
            </a:r>
            <a:r>
              <a:rPr lang="en-US" sz="2800" dirty="0" smtClean="0"/>
              <a:t>-e-Mohammad.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Roohe</a:t>
            </a:r>
            <a:r>
              <a:rPr lang="en-US" sz="2800" dirty="0" smtClean="0"/>
              <a:t>-Islam </a:t>
            </a:r>
            <a:r>
              <a:rPr lang="en-US" sz="2800" dirty="0" smtClean="0"/>
              <a:t>se </a:t>
            </a:r>
            <a:r>
              <a:rPr lang="en-US" sz="2800" dirty="0" err="1" smtClean="0"/>
              <a:t>waqifiiat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Be had </a:t>
            </a:r>
            <a:r>
              <a:rPr lang="en-US" sz="2800" dirty="0" err="1" smtClean="0"/>
              <a:t>shujaa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smtClean="0"/>
              <a:t> be </a:t>
            </a:r>
            <a:r>
              <a:rPr lang="en-US" sz="2800" dirty="0" err="1" smtClean="0"/>
              <a:t>bak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Lashkar</a:t>
            </a:r>
            <a:r>
              <a:rPr lang="en-US" sz="2800" dirty="0" smtClean="0"/>
              <a:t>-e-Islam </a:t>
            </a:r>
            <a:r>
              <a:rPr lang="en-US" sz="2800" dirty="0" err="1" smtClean="0"/>
              <a:t>mai</a:t>
            </a:r>
            <a:r>
              <a:rPr lang="en-US" sz="2800" dirty="0" smtClean="0"/>
              <a:t> </a:t>
            </a:r>
            <a:r>
              <a:rPr lang="en-US" sz="2800" dirty="0" err="1" smtClean="0"/>
              <a:t>ehem</a:t>
            </a:r>
            <a:r>
              <a:rPr lang="en-US" sz="2800" dirty="0" smtClean="0"/>
              <a:t> </a:t>
            </a:r>
            <a:r>
              <a:rPr lang="en-US" sz="2800" dirty="0" err="1" smtClean="0"/>
              <a:t>zimme</a:t>
            </a:r>
            <a:r>
              <a:rPr lang="en-US" sz="2800" dirty="0" smtClean="0"/>
              <a:t> </a:t>
            </a:r>
            <a:r>
              <a:rPr lang="en-US" sz="2800" dirty="0" err="1" smtClean="0"/>
              <a:t>darian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468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err="1"/>
              <a:t>Sirat</a:t>
            </a:r>
            <a:r>
              <a:rPr lang="en-US" sz="3600" cap="none" dirty="0"/>
              <a:t> e </a:t>
            </a:r>
            <a:r>
              <a:rPr lang="en-US" sz="3600" cap="none" dirty="0" err="1"/>
              <a:t>Janab</a:t>
            </a:r>
            <a:r>
              <a:rPr lang="en-US" sz="3600" cap="none" dirty="0"/>
              <a:t> e Malik e </a:t>
            </a:r>
            <a:r>
              <a:rPr lang="en-US" sz="3600" cap="none" dirty="0" err="1"/>
              <a:t>Ashtar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Koofe</a:t>
            </a:r>
            <a:r>
              <a:rPr lang="en-US" sz="2800" dirty="0" smtClean="0"/>
              <a:t> se </a:t>
            </a:r>
            <a:r>
              <a:rPr lang="en-US" sz="2800" dirty="0" err="1" smtClean="0"/>
              <a:t>jalawatani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Damishq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smtClean="0"/>
              <a:t> </a:t>
            </a:r>
            <a:r>
              <a:rPr lang="en-US" sz="2800" dirty="0" err="1" smtClean="0"/>
              <a:t>muawia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Koofe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</a:t>
            </a:r>
            <a:r>
              <a:rPr lang="en-US" sz="2800" dirty="0" err="1" smtClean="0"/>
              <a:t>wapsi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70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3600" cap="none" dirty="0" smtClean="0"/>
              <a:t>Malik e </a:t>
            </a:r>
            <a:r>
              <a:rPr lang="en-US" sz="3600" cap="none" dirty="0" err="1" smtClean="0"/>
              <a:t>Ashtar</a:t>
            </a:r>
            <a:r>
              <a:rPr lang="en-US" sz="3600" cap="none" dirty="0" smtClean="0"/>
              <a:t> </a:t>
            </a:r>
            <a:r>
              <a:rPr lang="en-US" sz="3600" cap="none" dirty="0" err="1" smtClean="0"/>
              <a:t>ki</a:t>
            </a:r>
            <a:r>
              <a:rPr lang="en-US" sz="3600" cap="none" dirty="0" smtClean="0"/>
              <a:t> </a:t>
            </a:r>
            <a:r>
              <a:rPr lang="en-US" sz="3600" cap="none" dirty="0" err="1" smtClean="0"/>
              <a:t>zindagi</a:t>
            </a:r>
            <a:endParaRPr lang="en-US" sz="3600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Malik-e-</a:t>
            </a:r>
            <a:r>
              <a:rPr lang="en-US" sz="2800" dirty="0" err="1"/>
              <a:t>Ashtar</a:t>
            </a:r>
            <a:r>
              <a:rPr lang="en-US" sz="2800" dirty="0"/>
              <a:t>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 smtClean="0"/>
              <a:t>afo</a:t>
            </a:r>
            <a:r>
              <a:rPr lang="en-US" sz="2800" dirty="0" smtClean="0"/>
              <a:t>-o-</a:t>
            </a:r>
            <a:r>
              <a:rPr lang="en-US" sz="2800" dirty="0" err="1" smtClean="0"/>
              <a:t>dar</a:t>
            </a:r>
            <a:r>
              <a:rPr lang="en-US" sz="2800" dirty="0" smtClean="0"/>
              <a:t> </a:t>
            </a:r>
            <a:r>
              <a:rPr lang="en-US" sz="2800" dirty="0" err="1" smtClean="0"/>
              <a:t>guzar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200000"/>
              </a:lnSpc>
            </a:pPr>
            <a:r>
              <a:rPr lang="en-US" sz="2800" dirty="0"/>
              <a:t>Malik-e-</a:t>
            </a:r>
            <a:r>
              <a:rPr lang="en-US" sz="2800" dirty="0" err="1"/>
              <a:t>Ashtar</a:t>
            </a:r>
            <a:r>
              <a:rPr lang="en-US" sz="2800" dirty="0"/>
              <a:t> </a:t>
            </a:r>
            <a:r>
              <a:rPr lang="en-US" sz="2800" dirty="0" err="1"/>
              <a:t>ki</a:t>
            </a:r>
            <a:r>
              <a:rPr lang="en-US" sz="2800" dirty="0"/>
              <a:t> </a:t>
            </a:r>
            <a:r>
              <a:rPr lang="en-US" sz="2800" dirty="0" err="1" smtClean="0"/>
              <a:t>olaad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5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0142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/>
              <a:t>Malik e </a:t>
            </a:r>
            <a:r>
              <a:rPr lang="en-US" sz="3600" cap="none" dirty="0" err="1" smtClean="0"/>
              <a:t>Ashtar</a:t>
            </a:r>
            <a:r>
              <a:rPr lang="en-US" sz="3600" cap="none" dirty="0" smtClean="0"/>
              <a:t> </a:t>
            </a:r>
            <a:r>
              <a:rPr lang="en-US" sz="3600" cap="none" dirty="0" err="1" smtClean="0"/>
              <a:t>kay</a:t>
            </a:r>
            <a:r>
              <a:rPr lang="en-US" sz="3600" cap="none" dirty="0" smtClean="0"/>
              <a:t> </a:t>
            </a:r>
            <a:r>
              <a:rPr lang="en-US" sz="3600" cap="none" dirty="0" err="1" smtClean="0"/>
              <a:t>khidmat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Abu </a:t>
            </a:r>
            <a:r>
              <a:rPr lang="en-US" sz="2800" dirty="0" err="1" smtClean="0"/>
              <a:t>Moosa</a:t>
            </a:r>
            <a:r>
              <a:rPr lang="en-US" sz="2800" dirty="0" smtClean="0"/>
              <a:t> </a:t>
            </a:r>
            <a:r>
              <a:rPr lang="en-US" sz="2800" dirty="0" err="1" smtClean="0"/>
              <a:t>Ashari</a:t>
            </a:r>
            <a:r>
              <a:rPr lang="en-US" sz="2800" dirty="0" smtClean="0"/>
              <a:t>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munafiqat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Jang e Jamal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Jang e </a:t>
            </a:r>
            <a:r>
              <a:rPr lang="en-US" sz="2800" dirty="0" err="1" smtClean="0"/>
              <a:t>Siffin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Shahadat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Ahed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190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7924800" cy="1143000"/>
          </a:xfrm>
        </p:spPr>
        <p:txBody>
          <a:bodyPr/>
          <a:lstStyle/>
          <a:p>
            <a:pPr algn="ctr"/>
            <a:r>
              <a:rPr lang="en-US" sz="4000" cap="none" dirty="0" err="1" smtClean="0"/>
              <a:t>Janab</a:t>
            </a:r>
            <a:r>
              <a:rPr lang="en-US" sz="4000" cap="none" dirty="0" smtClean="0"/>
              <a:t> e Salman e Farsi</a:t>
            </a:r>
            <a:endParaRPr lang="en-US" sz="400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7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4219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err="1" smtClean="0"/>
              <a:t>Roozbeh</a:t>
            </a:r>
            <a:r>
              <a:rPr lang="en-US" sz="3600" cap="none" dirty="0" smtClean="0"/>
              <a:t> se Salman e Farsi </a:t>
            </a:r>
            <a:r>
              <a:rPr lang="en-US" sz="3600" cap="none" dirty="0" err="1" smtClean="0"/>
              <a:t>tak</a:t>
            </a:r>
            <a:endParaRPr lang="en-US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Fars (Persia) </a:t>
            </a:r>
            <a:r>
              <a:rPr lang="en-US" sz="2800" dirty="0" smtClean="0"/>
              <a:t>main </a:t>
            </a:r>
            <a:r>
              <a:rPr lang="en-US" sz="2800" dirty="0" err="1" smtClean="0"/>
              <a:t>apka</a:t>
            </a:r>
            <a:r>
              <a:rPr lang="en-US" sz="2800" dirty="0" smtClean="0"/>
              <a:t> </a:t>
            </a:r>
            <a:r>
              <a:rPr lang="en-US" sz="2800" dirty="0" err="1" smtClean="0"/>
              <a:t>ghar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Kalisa</a:t>
            </a:r>
            <a:r>
              <a:rPr lang="en-US" sz="2800" dirty="0" smtClean="0"/>
              <a:t> main </a:t>
            </a:r>
            <a:r>
              <a:rPr lang="en-US" sz="2800" dirty="0" err="1" smtClean="0"/>
              <a:t>ibadat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Umooria</a:t>
            </a:r>
            <a:r>
              <a:rPr lang="en-US" sz="2800" dirty="0" smtClean="0"/>
              <a:t> </a:t>
            </a:r>
            <a:r>
              <a:rPr lang="en-US" sz="2800" dirty="0" err="1" smtClean="0"/>
              <a:t>kay</a:t>
            </a:r>
            <a:r>
              <a:rPr lang="en-US" sz="2800" dirty="0" smtClean="0"/>
              <a:t> </a:t>
            </a:r>
            <a:r>
              <a:rPr lang="en-US" sz="2800" dirty="0" err="1" smtClean="0"/>
              <a:t>rahib</a:t>
            </a:r>
            <a:r>
              <a:rPr lang="en-US" sz="2800" dirty="0" smtClean="0"/>
              <a:t>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khidmat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Yahoodi</a:t>
            </a:r>
            <a:r>
              <a:rPr lang="en-US" sz="2800" dirty="0" smtClean="0"/>
              <a:t>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ghulami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Hozoor</a:t>
            </a:r>
            <a:r>
              <a:rPr lang="en-US" sz="2800" dirty="0" smtClean="0"/>
              <a:t> (</a:t>
            </a:r>
            <a:r>
              <a:rPr lang="en-US" sz="2800" dirty="0" err="1" smtClean="0"/>
              <a:t>s.a.w.w</a:t>
            </a:r>
            <a:r>
              <a:rPr lang="en-US" sz="2800" dirty="0" smtClean="0"/>
              <a:t>) se </a:t>
            </a:r>
            <a:r>
              <a:rPr lang="en-US" sz="2800" dirty="0" err="1" smtClean="0"/>
              <a:t>mulaqaat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E00C-ED65-4AEC-9A03-545749D6D263}" type="slidenum">
              <a:rPr lang="en-US" sz="2000" smtClean="0"/>
              <a:t>8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1516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600" cap="none" dirty="0" err="1" smtClean="0"/>
              <a:t>Janab</a:t>
            </a:r>
            <a:r>
              <a:rPr lang="en-US" sz="3600" cap="none" dirty="0" smtClean="0"/>
              <a:t> e Salman </a:t>
            </a:r>
            <a:r>
              <a:rPr lang="en-US" sz="3600" cap="none" dirty="0" err="1" smtClean="0"/>
              <a:t>ka</a:t>
            </a:r>
            <a:r>
              <a:rPr lang="en-US" sz="3600" cap="none" dirty="0" smtClean="0"/>
              <a:t> </a:t>
            </a:r>
            <a:r>
              <a:rPr lang="en-US" sz="3600" cap="none" dirty="0" err="1" smtClean="0"/>
              <a:t>ilm</a:t>
            </a:r>
            <a:endParaRPr lang="en-US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Awwal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ilm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Askar</a:t>
            </a:r>
            <a:r>
              <a:rPr lang="en-US" sz="2800" dirty="0" smtClean="0"/>
              <a:t> se </a:t>
            </a:r>
            <a:r>
              <a:rPr lang="en-US" sz="2800" dirty="0" err="1" smtClean="0"/>
              <a:t>nafrat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izhar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Zameene</a:t>
            </a:r>
            <a:r>
              <a:rPr lang="en-US" sz="2800" dirty="0" smtClean="0"/>
              <a:t> </a:t>
            </a:r>
            <a:r>
              <a:rPr lang="en-US" sz="2800" dirty="0" smtClean="0"/>
              <a:t>Karbala.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Nehrwan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smtClean="0"/>
              <a:t> </a:t>
            </a:r>
            <a:r>
              <a:rPr lang="en-US" sz="2800" dirty="0" err="1" smtClean="0"/>
              <a:t>koofa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28BE00C-ED65-4AEC-9A03-545749D6D263}" type="slidenum">
              <a:rPr lang="en-US" sz="2000"/>
              <a:pPr/>
              <a:t>9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01758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151</TotalTime>
  <Words>219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Shamaa-e-hidayat Kay Parwane</vt:lpstr>
      <vt:lpstr>Contents:</vt:lpstr>
      <vt:lpstr>Sirat e Janab e Malik e Ashtar</vt:lpstr>
      <vt:lpstr>Sirat e Janab e Malik e Ashtar</vt:lpstr>
      <vt:lpstr>Malik e Ashtar ki zindagi</vt:lpstr>
      <vt:lpstr>Malik e Ashtar kay khidmat</vt:lpstr>
      <vt:lpstr>Janab e Salman e Farsi</vt:lpstr>
      <vt:lpstr>Roozbeh se Salman e Farsi tak</vt:lpstr>
      <vt:lpstr>Janab e Salman ka ilm</vt:lpstr>
      <vt:lpstr>Salman Farsi ki Zindagi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Shamaa e hidayad kay parwane</dc:title>
  <dc:creator>mostafa</dc:creator>
  <cp:lastModifiedBy>Syed Shan e. Raza Jaffry</cp:lastModifiedBy>
  <cp:revision>39</cp:revision>
  <dcterms:created xsi:type="dcterms:W3CDTF">2013-03-28T16:55:40Z</dcterms:created>
  <dcterms:modified xsi:type="dcterms:W3CDTF">2015-04-25T08:41:57Z</dcterms:modified>
</cp:coreProperties>
</file>